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3" r:id="rId14"/>
    <p:sldId id="269" r:id="rId15"/>
    <p:sldId id="270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879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36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4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3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2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20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300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20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1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40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4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F892A-7F16-4D63-9683-DB18BF99767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620F8-5C04-4CE4-B7C9-6F7899354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6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10036" b="4239"/>
          <a:stretch/>
        </p:blipFill>
        <p:spPr>
          <a:xfrm>
            <a:off x="103517" y="1107888"/>
            <a:ext cx="11648113" cy="56167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517" y="184558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一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网站首页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1.1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头部：固定导航栏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轮播图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12598" y="155649"/>
            <a:ext cx="28969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登录图标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点击后跳转至登录页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登陆后替换为用户头像</a:t>
            </a:r>
            <a:endParaRPr lang="en-US" altLang="zh-CN" sz="1400" dirty="0" smtClean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点击头像进入个人主页</a:t>
            </a:r>
            <a:endParaRPr lang="en-US" altLang="zh-CN" sz="1400" dirty="0" smtClean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7" name="直接箭头连接符 16"/>
          <p:cNvCxnSpPr>
            <a:endCxn id="8" idx="2"/>
          </p:cNvCxnSpPr>
          <p:nvPr/>
        </p:nvCxnSpPr>
        <p:spPr>
          <a:xfrm flipV="1">
            <a:off x="10429875" y="894313"/>
            <a:ext cx="31197" cy="3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14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517" y="184558"/>
            <a:ext cx="532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五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商城页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尚未完成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5.3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商城主体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以下拉式卡片方式呈现模型资源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7" y="3043410"/>
            <a:ext cx="11601605" cy="33851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2437" t="24849" r="69020" b="45255"/>
          <a:stretch/>
        </p:blipFill>
        <p:spPr>
          <a:xfrm>
            <a:off x="7127787" y="100667"/>
            <a:ext cx="2955780" cy="26804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8617" y="2652803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类似下面这种案例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cxnSp>
        <p:nvCxnSpPr>
          <p:cNvPr id="8" name="直接箭头连接符 7"/>
          <p:cNvCxnSpPr>
            <a:endCxn id="5" idx="1"/>
          </p:cNvCxnSpPr>
          <p:nvPr/>
        </p:nvCxnSpPr>
        <p:spPr>
          <a:xfrm flipV="1">
            <a:off x="2592198" y="1440911"/>
            <a:ext cx="4535589" cy="176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32906" y="2042982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鼠标经过时出现更多信息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  <a:p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模型标签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联系设计师</a:t>
            </a:r>
            <a:endParaRPr lang="en-US" altLang="zh-CN" sz="1400" dirty="0" smtClean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5696" y="1133133"/>
            <a:ext cx="5949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模型预览图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名称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价格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设计师信息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头像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/ID/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个人或机构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年龄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位置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6492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517" y="184558"/>
            <a:ext cx="532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五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商城页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尚未完成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5.4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商品详情页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" y="1927852"/>
            <a:ext cx="5809324" cy="44687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517" y="1570623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类似下面这种案例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46437" y="2210802"/>
            <a:ext cx="208903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左侧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模型名称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发布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时间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模型标签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模型简介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模型配图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模型价格</a:t>
            </a:r>
            <a:endParaRPr lang="en-US" altLang="zh-CN" sz="1400" dirty="0" smtClean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</a:t>
            </a:r>
            <a:r>
              <a:rPr lang="zh-CN" altLang="en-US" sz="1400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购物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车</a:t>
            </a:r>
            <a:endParaRPr lang="en-US" altLang="zh-CN" sz="1400" dirty="0" smtClean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购买按钮</a:t>
            </a:r>
            <a:endParaRPr lang="en-US" altLang="zh-CN" sz="1400" dirty="0" smtClean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右侧</a:t>
            </a: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设计师头图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/ID/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地区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联系设计师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找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设计师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标签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相关作品推荐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50661" y="3718907"/>
            <a:ext cx="902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购物车页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结算页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7516536" y="3907919"/>
            <a:ext cx="534125" cy="16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7516535" y="4337108"/>
            <a:ext cx="534126" cy="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14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3517" y="184558"/>
            <a:ext cx="3050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六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个人主页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尚未实现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6.1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自己账号的个人主页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9411" y="1321569"/>
            <a:ext cx="5500224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左侧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订单管理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只对客户账号开放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进行中的订单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已完成订单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只对设计师账号开放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暂时不清楚如何实现投标机制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已报名项目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投标成功的项目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进行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中的项目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已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完成项目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我的作品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已购买作品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上传作品管理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只对设计师账号开放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消息中心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暂时不清楚消息功能怎么实现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用户私信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平台通知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账户管理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账号信息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密码管理</a:t>
            </a: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05954" y="1338213"/>
            <a:ext cx="41096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右侧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 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左侧标签展开的对应信息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默认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一些个人信息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作品上传按钮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只对设计师账号开放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跳转至作品上传页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需求订单推送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只对设计师账号开放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需求浏览页跳转按钮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只对设计师账号开放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421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517" y="184558"/>
            <a:ext cx="4230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六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个人主页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尚未实现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6.2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客户看到的设计师的个人主页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1760" y="1258548"/>
            <a:ext cx="469231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5.2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中点击设计师头像跳转至此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类似以下案例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 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设计师信息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作品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简介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已完成的项目</a:t>
            </a:r>
            <a:endParaRPr lang="en-US" altLang="zh-CN" sz="1400" dirty="0" smtClean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60" y="1934942"/>
            <a:ext cx="8548687" cy="38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516" y="184558"/>
            <a:ext cx="36302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七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作品上传页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尚未实现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由个人主页的作品上传按钮跳转</a:t>
            </a: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提供信息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sp>
        <p:nvSpPr>
          <p:cNvPr id="4" name="矩形 3"/>
          <p:cNvSpPr/>
          <p:nvPr/>
        </p:nvSpPr>
        <p:spPr>
          <a:xfrm>
            <a:off x="577947" y="1826620"/>
            <a:ext cx="21289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模型配图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模型名称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发布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时间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自动获取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模型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标签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模型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简介</a:t>
            </a: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93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10" y="2098759"/>
            <a:ext cx="7615237" cy="41544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516" y="184558"/>
            <a:ext cx="465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八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需求页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尚未实现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8.1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需求上传页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客户提供需求相关信息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4610" y="1449048"/>
            <a:ext cx="24481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由需求发布按钮跳转至此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类似以下案例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48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516" y="184558"/>
            <a:ext cx="586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八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需求页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尚未实现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8.2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需求浏览页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仅对设计师账号开放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供设计师投标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2306" y="175042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以卡片式展示需求列表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类似以下案例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6" y="2137266"/>
            <a:ext cx="8529637" cy="18632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2306" y="136357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由设计师账号个人主页的需求浏览页按钮跳转至此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29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9456" y="125512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点击需求卡片展示需求详情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类似以下案例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6" y="1562897"/>
            <a:ext cx="8401050" cy="1647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516" y="184558"/>
            <a:ext cx="5868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八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需求页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尚未实现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8.3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需求详情页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sp>
        <p:nvSpPr>
          <p:cNvPr id="5" name="矩形 4"/>
          <p:cNvSpPr/>
          <p:nvPr/>
        </p:nvSpPr>
        <p:spPr>
          <a:xfrm>
            <a:off x="509456" y="336461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提供报名按钮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暂时不清楚如何实现投标机制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9456" y="367238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提供客户联系方式</a:t>
            </a:r>
            <a:endParaRPr lang="en-US" altLang="zh-CN" sz="1400" dirty="0" smtClean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9456" y="398016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提供站内私信按钮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暂时不清楚消息功能怎么实现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6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445" y="30337"/>
            <a:ext cx="1347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总体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导图</a:t>
            </a:r>
            <a:endParaRPr lang="en-US" altLang="zh-CN" sz="1400" dirty="0" smtClean="0">
              <a:solidFill>
                <a:srgbClr val="FFC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95" y="28254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首页</a:t>
            </a:r>
            <a:endParaRPr lang="zh-CN" altLang="en-US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674930" y="571500"/>
            <a:ext cx="45719" cy="474026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8405" y="42538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产品案例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1702" y="184152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设计商城</a:t>
            </a:r>
            <a:endParaRPr lang="zh-CN" altLang="en-US" sz="1400" dirty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6546" y="32957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需求发布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6172" y="51706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登录</a:t>
            </a:r>
            <a:endParaRPr lang="zh-CN" altLang="en-US" sz="1400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1" name="直接箭头连接符 10"/>
          <p:cNvCxnSpPr>
            <a:stCxn id="6" idx="2"/>
            <a:endCxn id="7" idx="0"/>
          </p:cNvCxnSpPr>
          <p:nvPr/>
        </p:nvCxnSpPr>
        <p:spPr>
          <a:xfrm>
            <a:off x="1279811" y="733158"/>
            <a:ext cx="13297" cy="1108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41702" y="103553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&lt;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头部横图跳转</a:t>
            </a:r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&gt;</a:t>
            </a:r>
            <a:endParaRPr lang="zh-CN" altLang="en-US" sz="1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31216" y="440771"/>
            <a:ext cx="557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案例制作</a:t>
            </a:r>
            <a:r>
              <a:rPr lang="zh-CN" altLang="en-US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流程</a:t>
            </a:r>
            <a:r>
              <a:rPr lang="en-US" altLang="zh-CN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具体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产品实现</a:t>
            </a:r>
            <a:r>
              <a:rPr lang="zh-CN" altLang="en-US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过程</a:t>
            </a:r>
            <a:r>
              <a:rPr lang="en-US" altLang="zh-CN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平台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提供的设计</a:t>
            </a:r>
            <a:r>
              <a:rPr lang="zh-CN" altLang="en-US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服务</a:t>
            </a:r>
            <a:r>
              <a:rPr lang="en-US" altLang="zh-CN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一些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推广</a:t>
            </a:r>
            <a:r>
              <a:rPr lang="zh-CN" altLang="en-US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文章</a:t>
            </a:r>
            <a:r>
              <a:rPr lang="en-US" altLang="zh-CN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dirty="0" smtClean="0">
                <a:solidFill>
                  <a:schemeClr val="accent6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关于我们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24050" y="131435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搜索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左大括号 14"/>
          <p:cNvSpPr/>
          <p:nvPr/>
        </p:nvSpPr>
        <p:spPr>
          <a:xfrm>
            <a:off x="2468179" y="1201173"/>
            <a:ext cx="45719" cy="504390"/>
          </a:xfrm>
          <a:prstGeom prst="lef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49246" y="110173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关键词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49246" y="131435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手绘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65584" y="15156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图片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1859518" y="1450462"/>
            <a:ext cx="45719" cy="1053514"/>
          </a:xfrm>
          <a:prstGeom prst="lef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50727" y="187230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找设计师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47243" y="1872303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5.2</a:t>
            </a:r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设计师浏览页面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8" name="直接箭头连接符 27"/>
          <p:cNvCxnSpPr>
            <a:stCxn id="21" idx="3"/>
            <a:endCxn id="23" idx="1"/>
          </p:cNvCxnSpPr>
          <p:nvPr/>
        </p:nvCxnSpPr>
        <p:spPr>
          <a:xfrm flipV="1">
            <a:off x="2750946" y="2010803"/>
            <a:ext cx="5962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760514" y="1787521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&lt;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跳</a:t>
            </a:r>
            <a:r>
              <a:rPr lang="zh-CN" altLang="en-US" sz="1000" dirty="0">
                <a:latin typeface="幼圆" panose="02010509060101010101" pitchFamily="49" charset="-122"/>
                <a:ea typeface="幼圆" panose="02010509060101010101" pitchFamily="49" charset="-122"/>
              </a:rPr>
              <a:t>转</a:t>
            </a:r>
            <a:r>
              <a:rPr lang="en-US" altLang="zh-CN" sz="1000" dirty="0">
                <a:latin typeface="幼圆" panose="02010509060101010101" pitchFamily="49" charset="-122"/>
                <a:ea typeface="幼圆" panose="02010509060101010101" pitchFamily="49" charset="-122"/>
              </a:rPr>
              <a:t>&gt;</a:t>
            </a:r>
            <a:endParaRPr lang="zh-CN" altLang="en-US" sz="1000" dirty="0"/>
          </a:p>
        </p:txBody>
      </p:sp>
      <p:sp>
        <p:nvSpPr>
          <p:cNvPr id="31" name="文本框 30"/>
          <p:cNvSpPr txBox="1"/>
          <p:nvPr/>
        </p:nvSpPr>
        <p:spPr>
          <a:xfrm>
            <a:off x="5280906" y="1872303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6.2</a:t>
            </a:r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设计师个人主页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4752715" y="2024242"/>
            <a:ext cx="5885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2283" y="1800960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&lt;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跳</a:t>
            </a:r>
            <a:r>
              <a:rPr lang="zh-CN" altLang="en-US" sz="1000" dirty="0">
                <a:latin typeface="幼圆" panose="02010509060101010101" pitchFamily="49" charset="-122"/>
                <a:ea typeface="幼圆" panose="02010509060101010101" pitchFamily="49" charset="-122"/>
              </a:rPr>
              <a:t>转</a:t>
            </a:r>
            <a:r>
              <a:rPr lang="en-US" altLang="zh-CN" sz="1000" dirty="0">
                <a:latin typeface="幼圆" panose="02010509060101010101" pitchFamily="49" charset="-122"/>
                <a:ea typeface="幼圆" panose="02010509060101010101" pitchFamily="49" charset="-122"/>
              </a:rPr>
              <a:t>&gt;</a:t>
            </a:r>
            <a:endParaRPr lang="zh-CN" altLang="en-US" sz="1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1977404" y="2358073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5.3</a:t>
            </a:r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商品卡片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3042340" y="2503531"/>
            <a:ext cx="3654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910110" y="2279882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&lt;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跳</a:t>
            </a:r>
            <a:r>
              <a:rPr lang="zh-CN" altLang="en-US" sz="1000" dirty="0">
                <a:latin typeface="幼圆" panose="02010509060101010101" pitchFamily="49" charset="-122"/>
                <a:ea typeface="幼圆" panose="02010509060101010101" pitchFamily="49" charset="-122"/>
              </a:rPr>
              <a:t>转</a:t>
            </a:r>
            <a:r>
              <a:rPr lang="en-US" altLang="zh-CN" sz="1000" dirty="0">
                <a:latin typeface="幼圆" panose="02010509060101010101" pitchFamily="49" charset="-122"/>
                <a:ea typeface="幼圆" panose="02010509060101010101" pitchFamily="49" charset="-122"/>
              </a:rPr>
              <a:t>&gt;</a:t>
            </a:r>
            <a:endParaRPr lang="zh-CN" altLang="en-US" sz="1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3441690" y="2365031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5.4</a:t>
            </a:r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商品详情页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1" name="左大括号 40"/>
          <p:cNvSpPr/>
          <p:nvPr/>
        </p:nvSpPr>
        <p:spPr>
          <a:xfrm>
            <a:off x="4641784" y="2287725"/>
            <a:ext cx="45719" cy="504390"/>
          </a:xfrm>
          <a:prstGeom prst="lef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677857" y="215505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详细信息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87503" y="237101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加购物车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687503" y="25903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4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购买</a:t>
            </a:r>
            <a:endParaRPr lang="en-US" altLang="zh-CN" sz="1200" dirty="0" smtClean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960026" y="3007488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8.1</a:t>
            </a:r>
            <a:r>
              <a:rPr lang="zh-CN" altLang="en-US" sz="12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需求上传</a:t>
            </a:r>
            <a:endParaRPr lang="en-US" altLang="zh-CN" sz="1200" dirty="0" smtClean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6" name="左大括号 45"/>
          <p:cNvSpPr/>
          <p:nvPr/>
        </p:nvSpPr>
        <p:spPr>
          <a:xfrm>
            <a:off x="2997952" y="2891402"/>
            <a:ext cx="45719" cy="504390"/>
          </a:xfrm>
          <a:prstGeom prst="lef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043671" y="277596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需求描述</a:t>
            </a:r>
            <a:endParaRPr lang="en-US" altLang="zh-CN" sz="1200" dirty="0" smtClean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043671" y="298858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身份信息</a:t>
            </a:r>
            <a:endParaRPr lang="en-US" altLang="zh-CN" sz="1200" dirty="0" smtClean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33679" y="318138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价格</a:t>
            </a:r>
            <a:endParaRPr lang="en-US" altLang="zh-CN" sz="1200" dirty="0" smtClean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0" name="左大括号 49"/>
          <p:cNvSpPr/>
          <p:nvPr/>
        </p:nvSpPr>
        <p:spPr>
          <a:xfrm>
            <a:off x="1825084" y="3183765"/>
            <a:ext cx="53863" cy="531781"/>
          </a:xfrm>
          <a:prstGeom prst="lef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986703" y="35654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8.2</a:t>
            </a:r>
            <a:r>
              <a:rPr lang="zh-CN" altLang="en-US" sz="12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需求浏览</a:t>
            </a:r>
            <a:endParaRPr lang="en-US" altLang="zh-CN" sz="1200" dirty="0" smtClean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239289" y="3298056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8.3</a:t>
            </a:r>
            <a:r>
              <a:rPr lang="zh-CN" altLang="en-US" sz="1200" dirty="0" smtClean="0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需求详情页</a:t>
            </a:r>
            <a:endParaRPr lang="en-US" altLang="zh-CN" sz="1200" dirty="0" smtClean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 flipV="1">
            <a:off x="4605908" y="3488454"/>
            <a:ext cx="5885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4615476" y="3265172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&lt;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跳转</a:t>
            </a:r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&gt;</a:t>
            </a:r>
            <a:endParaRPr lang="zh-CN" altLang="en-US" sz="1000" dirty="0"/>
          </a:p>
        </p:txBody>
      </p:sp>
      <p:sp>
        <p:nvSpPr>
          <p:cNvPr id="66" name="文本框 65"/>
          <p:cNvSpPr txBox="1"/>
          <p:nvPr/>
        </p:nvSpPr>
        <p:spPr>
          <a:xfrm>
            <a:off x="2821241" y="3584063"/>
            <a:ext cx="888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设计师开放</a:t>
            </a:r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endParaRPr lang="zh-CN" altLang="en-US" sz="1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7" name="左大括号 66"/>
          <p:cNvSpPr/>
          <p:nvPr/>
        </p:nvSpPr>
        <p:spPr>
          <a:xfrm>
            <a:off x="3779241" y="3463351"/>
            <a:ext cx="45719" cy="504390"/>
          </a:xfrm>
          <a:prstGeom prst="lef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815314" y="3330677"/>
            <a:ext cx="80021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1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需求列表</a:t>
            </a:r>
            <a:endParaRPr lang="en-US" altLang="zh-CN" sz="1200" dirty="0" smtClean="0">
              <a:solidFill>
                <a:schemeClr val="accent1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824960" y="3546637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1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金额</a:t>
            </a:r>
            <a:endParaRPr lang="en-US" altLang="zh-CN" sz="1200" dirty="0" smtClean="0">
              <a:solidFill>
                <a:schemeClr val="accent1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824960" y="376597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1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报名</a:t>
            </a:r>
            <a:endParaRPr lang="en-US" altLang="zh-CN" sz="1200" dirty="0" smtClean="0">
              <a:solidFill>
                <a:schemeClr val="accent1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624118" y="447706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客户登录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2" name="左大括号 71"/>
          <p:cNvSpPr/>
          <p:nvPr/>
        </p:nvSpPr>
        <p:spPr>
          <a:xfrm>
            <a:off x="2620340" y="4287362"/>
            <a:ext cx="45719" cy="590998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664052" y="4147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订单管理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686911" y="435850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我的作品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左大括号 75"/>
          <p:cNvSpPr/>
          <p:nvPr/>
        </p:nvSpPr>
        <p:spPr>
          <a:xfrm>
            <a:off x="1473070" y="4750172"/>
            <a:ext cx="45719" cy="1155931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588690" y="517351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设计师登录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287876" y="4173768"/>
            <a:ext cx="888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客户开放</a:t>
            </a:r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endParaRPr lang="zh-CN" altLang="en-US" sz="1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1615647" y="570149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用户注册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4006180" y="3132664"/>
            <a:ext cx="1616335" cy="186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615476" y="2980146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solidFill>
                  <a:schemeClr val="accent1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展示</a:t>
            </a:r>
            <a:endParaRPr lang="zh-CN" alt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右大括号 23"/>
          <p:cNvSpPr/>
          <p:nvPr/>
        </p:nvSpPr>
        <p:spPr>
          <a:xfrm>
            <a:off x="3861937" y="2868518"/>
            <a:ext cx="45719" cy="526679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3897779" y="434247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已购买作品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4" name="左大括号 93"/>
          <p:cNvSpPr/>
          <p:nvPr/>
        </p:nvSpPr>
        <p:spPr>
          <a:xfrm>
            <a:off x="4967992" y="4660362"/>
            <a:ext cx="45719" cy="1324574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017933" y="45020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040791" y="4939203"/>
            <a:ext cx="2332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消息中心</a:t>
            </a:r>
            <a:r>
              <a:rPr lang="en-US" altLang="zh-CN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账户</a:t>
            </a:r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管理</a:t>
            </a:r>
            <a:r>
              <a:rPr lang="en-US" altLang="zh-CN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个人信息</a:t>
            </a:r>
            <a:endParaRPr lang="en-US" altLang="zh-CN" sz="1200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040792" y="471261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我的作品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641757" y="4527870"/>
            <a:ext cx="888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设计师开放</a:t>
            </a:r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endParaRPr lang="zh-CN" altLang="en-US" sz="1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0" name="左大括号 99"/>
          <p:cNvSpPr/>
          <p:nvPr/>
        </p:nvSpPr>
        <p:spPr>
          <a:xfrm>
            <a:off x="7330493" y="4702243"/>
            <a:ext cx="45719" cy="329583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7355025" y="4542478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已购买作品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7317001" y="4830040"/>
            <a:ext cx="1107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上传作品管理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261508" y="4843650"/>
            <a:ext cx="888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000" dirty="0">
                <a:latin typeface="幼圆" panose="02010509060101010101" pitchFamily="49" charset="-122"/>
                <a:ea typeface="幼圆" panose="02010509060101010101" pitchFamily="49" charset="-122"/>
              </a:rPr>
              <a:t>设计师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开放</a:t>
            </a:r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endParaRPr lang="zh-CN" altLang="en-US" sz="1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5912490" y="4867035"/>
            <a:ext cx="1401166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5031478" y="537183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作品上传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58" name="直接连接符 57"/>
          <p:cNvCxnSpPr>
            <a:stCxn id="75" idx="3"/>
          </p:cNvCxnSpPr>
          <p:nvPr/>
        </p:nvCxnSpPr>
        <p:spPr>
          <a:xfrm flipV="1">
            <a:off x="3487130" y="4497007"/>
            <a:ext cx="39735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7" idx="3"/>
          </p:cNvCxnSpPr>
          <p:nvPr/>
        </p:nvCxnSpPr>
        <p:spPr>
          <a:xfrm>
            <a:off x="2542797" y="5312016"/>
            <a:ext cx="2436087" cy="1247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6978684" y="4129328"/>
            <a:ext cx="2416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已报名</a:t>
            </a:r>
            <a:r>
              <a:rPr lang="en-US" altLang="zh-CN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投标成功</a:t>
            </a:r>
            <a:r>
              <a:rPr lang="en-US" altLang="zh-CN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进行中</a:t>
            </a:r>
            <a:r>
              <a:rPr lang="en-US" altLang="zh-CN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已完成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62" name="直接连接符 61"/>
          <p:cNvCxnSpPr>
            <a:stCxn id="98" idx="3"/>
            <a:endCxn id="106" idx="1"/>
          </p:cNvCxnSpPr>
          <p:nvPr/>
        </p:nvCxnSpPr>
        <p:spPr>
          <a:xfrm flipV="1">
            <a:off x="6529856" y="4267828"/>
            <a:ext cx="448828" cy="3831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040792" y="557534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需求推送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5040792" y="579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需求浏览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10" name="直接箭头连接符 109"/>
          <p:cNvCxnSpPr/>
          <p:nvPr/>
        </p:nvCxnSpPr>
        <p:spPr>
          <a:xfrm flipV="1">
            <a:off x="5781015" y="6010914"/>
            <a:ext cx="5568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5768442" y="5764693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&lt;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跳转</a:t>
            </a:r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&gt;</a:t>
            </a:r>
            <a:endParaRPr lang="zh-CN" altLang="en-US" sz="1000" dirty="0"/>
          </a:p>
        </p:txBody>
      </p:sp>
      <p:cxnSp>
        <p:nvCxnSpPr>
          <p:cNvPr id="112" name="直接箭头连接符 111"/>
          <p:cNvCxnSpPr/>
          <p:nvPr/>
        </p:nvCxnSpPr>
        <p:spPr>
          <a:xfrm flipV="1">
            <a:off x="5847214" y="5523304"/>
            <a:ext cx="5885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5787972" y="5296329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&lt;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跳转</a:t>
            </a:r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&gt;</a:t>
            </a:r>
            <a:endParaRPr lang="zh-CN" altLang="en-US" sz="100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6428878" y="5362551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作品上传页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2671517" y="4651453"/>
            <a:ext cx="2332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消息中心</a:t>
            </a:r>
            <a:r>
              <a:rPr lang="en-US" altLang="zh-CN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账户</a:t>
            </a:r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管理</a:t>
            </a:r>
            <a:r>
              <a:rPr lang="en-US" altLang="zh-CN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个人信息</a:t>
            </a:r>
            <a:endParaRPr lang="en-US" altLang="zh-CN" sz="1200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356079" y="5839033"/>
            <a:ext cx="120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需求浏览列表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9" name="右大括号 118"/>
          <p:cNvSpPr/>
          <p:nvPr/>
        </p:nvSpPr>
        <p:spPr>
          <a:xfrm>
            <a:off x="7382985" y="5489616"/>
            <a:ext cx="45719" cy="52667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/>
          <p:cNvSpPr txBox="1"/>
          <p:nvPr/>
        </p:nvSpPr>
        <p:spPr>
          <a:xfrm>
            <a:off x="7405844" y="5616181"/>
            <a:ext cx="888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000" dirty="0">
                <a:latin typeface="幼圆" panose="02010509060101010101" pitchFamily="49" charset="-122"/>
                <a:ea typeface="幼圆" panose="02010509060101010101" pitchFamily="49" charset="-122"/>
              </a:rPr>
              <a:t>设计师</a:t>
            </a:r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开放</a:t>
            </a:r>
            <a:r>
              <a:rPr lang="en-US" altLang="zh-CN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endParaRPr lang="zh-CN" altLang="en-US" sz="1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21" name="直接箭头连接符 120"/>
          <p:cNvCxnSpPr/>
          <p:nvPr/>
        </p:nvCxnSpPr>
        <p:spPr>
          <a:xfrm>
            <a:off x="2399396" y="5897626"/>
            <a:ext cx="827588" cy="8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2328645" y="5666901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提交注册信息</a:t>
            </a:r>
            <a:endParaRPr lang="zh-CN" altLang="en-US" sz="1000" dirty="0"/>
          </a:p>
        </p:txBody>
      </p:sp>
      <p:sp>
        <p:nvSpPr>
          <p:cNvPr id="124" name="左大括号 123"/>
          <p:cNvSpPr/>
          <p:nvPr/>
        </p:nvSpPr>
        <p:spPr>
          <a:xfrm>
            <a:off x="3323843" y="5710114"/>
            <a:ext cx="45719" cy="406016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2428953" y="589509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选择身份</a:t>
            </a:r>
            <a:endParaRPr lang="zh-CN" altLang="en-US" sz="100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3330388" y="5595890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客户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3330388" y="5950336"/>
            <a:ext cx="1107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设计师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996200" y="5841099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认证为个人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996200" y="6090456"/>
            <a:ext cx="1107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认证为机构</a:t>
            </a:r>
            <a:endParaRPr lang="en-US" altLang="zh-CN" sz="1200" dirty="0" smtClean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0" name="左大括号 129"/>
          <p:cNvSpPr/>
          <p:nvPr/>
        </p:nvSpPr>
        <p:spPr>
          <a:xfrm>
            <a:off x="4002294" y="5909448"/>
            <a:ext cx="45719" cy="423374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6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373" y="-3072"/>
            <a:ext cx="7022726" cy="22451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73" y="2227278"/>
            <a:ext cx="7028396" cy="24386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373" y="4665884"/>
            <a:ext cx="7022726" cy="21921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517" y="1269714"/>
            <a:ext cx="25378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采用矢量插画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扁平</a:t>
            </a: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化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风格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介绍内嵌入超链接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加入详情按钮跳转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517" y="184558"/>
            <a:ext cx="3762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一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网站首页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1.2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平台介绍 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客户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设计师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平台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2013358" y="1269714"/>
            <a:ext cx="2901542" cy="601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946246" y="1962150"/>
            <a:ext cx="2654329" cy="37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1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3517" y="184558"/>
            <a:ext cx="414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一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网站首页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1.3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产品案例介绍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下拉式卡片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视频</a:t>
            </a:r>
          </a:p>
          <a:p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9667" b="7132"/>
          <a:stretch/>
        </p:blipFill>
        <p:spPr>
          <a:xfrm>
            <a:off x="103517" y="1190624"/>
            <a:ext cx="11661924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8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3517" y="184558"/>
            <a:ext cx="4149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一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网站首页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1.4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平台服务宣传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9945" b="4865"/>
          <a:stretch/>
        </p:blipFill>
        <p:spPr>
          <a:xfrm>
            <a:off x="2326600" y="354514"/>
            <a:ext cx="9510266" cy="4557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517" y="1244547"/>
            <a:ext cx="1191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关于我们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合作伙伴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413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517" y="184558"/>
            <a:ext cx="4149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一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网站首页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1.5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尾部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9616" b="4953"/>
          <a:stretch/>
        </p:blipFill>
        <p:spPr>
          <a:xfrm>
            <a:off x="2178367" y="321954"/>
            <a:ext cx="9699486" cy="46611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517" y="1244547"/>
            <a:ext cx="137088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关于我们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联系我们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快捷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导航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相关二维码</a:t>
            </a:r>
            <a:endParaRPr lang="zh-CN" altLang="en-US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39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0037" b="5115"/>
          <a:stretch/>
        </p:blipFill>
        <p:spPr>
          <a:xfrm>
            <a:off x="2858842" y="184558"/>
            <a:ext cx="6909890" cy="3297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517" y="184558"/>
            <a:ext cx="4149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二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登录页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客户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设计师登录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517" y="1244547"/>
            <a:ext cx="20890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由登录图标跳转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默认以客户方式登录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切换登录方式按钮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幼圆" panose="02010509060101010101" pitchFamily="49" charset="-122"/>
                <a:ea typeface="幼圆" panose="02010509060101010101" pitchFamily="49" charset="-122"/>
              </a:rPr>
              <a:t>动效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切换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注册按钮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9956" b="5479"/>
          <a:stretch/>
        </p:blipFill>
        <p:spPr>
          <a:xfrm>
            <a:off x="2857692" y="3482423"/>
            <a:ext cx="6911040" cy="3287493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2130804" y="1342239"/>
            <a:ext cx="5402510" cy="486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3"/>
          </p:cNvCxnSpPr>
          <p:nvPr/>
        </p:nvCxnSpPr>
        <p:spPr>
          <a:xfrm flipV="1">
            <a:off x="2192550" y="562062"/>
            <a:ext cx="1909667" cy="169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1392572" y="2374084"/>
            <a:ext cx="6283355" cy="78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69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3517" y="184558"/>
            <a:ext cx="4149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三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注册页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尚未实现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客户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设计师注册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517" y="1244547"/>
            <a:ext cx="40639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&lt;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设计师入驻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&gt;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链接至此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注册表单</a:t>
            </a:r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用户名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密码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确认密码</a:t>
            </a: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400" dirty="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短信验证码暂时不知道怎么实现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注册表单提交后选择身份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类似右边这种案例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16" y="1058559"/>
            <a:ext cx="3537721" cy="27904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517" y="3371999"/>
            <a:ext cx="107965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&lt;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发布需求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&gt;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跳</a:t>
            </a:r>
            <a:r>
              <a:rPr lang="zh-CN" altLang="en-US" sz="1400" smtClean="0">
                <a:latin typeface="幼圆" panose="02010509060101010101" pitchFamily="49" charset="-122"/>
                <a:ea typeface="幼圆" panose="02010509060101010101" pitchFamily="49" charset="-122"/>
              </a:rPr>
              <a:t>转</a:t>
            </a:r>
            <a:r>
              <a:rPr lang="zh-CN" altLang="en-US" sz="1400" smtClean="0">
                <a:latin typeface="幼圆" panose="02010509060101010101" pitchFamily="49" charset="-122"/>
                <a:ea typeface="幼圆" panose="02010509060101010101" pitchFamily="49" charset="-122"/>
              </a:rPr>
              <a:t>至需求发布页面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设计师认证暂时定为机构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个人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需要完善更多信息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例如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地点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实名认证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联系方式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/.../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机构名称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统一社会信用代码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营业执照</a:t>
            </a:r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/...</a:t>
            </a:r>
          </a:p>
          <a:p>
            <a:r>
              <a:rPr lang="en-US" altLang="zh-CN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						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暂时不知道如何实现实名信息和机构信息的验证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认证案例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" y="4560002"/>
            <a:ext cx="4427378" cy="223949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2592198" y="3135049"/>
            <a:ext cx="2046914" cy="32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3112317" y="3135049"/>
            <a:ext cx="3246538" cy="158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20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161" y="5068"/>
            <a:ext cx="8019840" cy="68529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517" y="184558"/>
            <a:ext cx="4149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四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产品案例页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展示案例相关信息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517" y="1244547"/>
            <a:ext cx="316625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案例制作流程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具体产品实现过程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平台提供的设计服务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一些推广文章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关于我们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一些链接推广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横向导航暂时不知道要导向哪里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endParaRPr lang="zh-CN" altLang="en-US" sz="14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1702965" y="1400961"/>
            <a:ext cx="3154261" cy="48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046914" y="1887523"/>
            <a:ext cx="3048961" cy="164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192550" y="1706431"/>
            <a:ext cx="7399125" cy="583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702965" y="2743200"/>
            <a:ext cx="7822035" cy="447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518407" y="3137483"/>
            <a:ext cx="8359018" cy="98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702965" y="3624044"/>
            <a:ext cx="7983960" cy="76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137483" y="1244547"/>
            <a:ext cx="1958392" cy="3168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5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9779" b="56023"/>
          <a:stretch/>
        </p:blipFill>
        <p:spPr>
          <a:xfrm>
            <a:off x="108450" y="1218472"/>
            <a:ext cx="7833505" cy="15069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517" y="184558"/>
            <a:ext cx="4149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五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商城页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尚未完成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</a:p>
          <a:p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5.1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头部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3336180"/>
            <a:ext cx="3884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跳转至设计师浏览页面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类似下面这种案例</a:t>
            </a:r>
            <a:r>
              <a:rPr lang="en-US" altLang="zh-CN" sz="1400" dirty="0" smtClean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" y="3721801"/>
            <a:ext cx="7838438" cy="2816454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1275128" y="1367406"/>
            <a:ext cx="2224162" cy="2438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5931017" y="1076552"/>
            <a:ext cx="167779" cy="21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662568" y="75680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跳转至注册页</a:t>
            </a:r>
            <a:endParaRPr lang="en-US" altLang="zh-CN" sz="14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72649" y="2616159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搜索框暂时没有为手绘和图片搜索预留位置</a:t>
            </a:r>
            <a:r>
              <a:rPr lang="en-US" altLang="zh-CN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140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打算之后再考虑</a:t>
            </a:r>
            <a:endParaRPr lang="en-US" altLang="zh-CN" sz="1400" dirty="0" smtClean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3517" y="300020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5.2 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设计师浏览页</a:t>
            </a:r>
            <a:endParaRPr lang="en-US" altLang="zh-CN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3777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1015</Words>
  <Application>Microsoft Office PowerPoint</Application>
  <PresentationFormat>宽屏</PresentationFormat>
  <Paragraphs>254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Mikasa Mimikko</dc:creator>
  <cp:lastModifiedBy>Mikasa Mimikko</cp:lastModifiedBy>
  <cp:revision>54</cp:revision>
  <dcterms:created xsi:type="dcterms:W3CDTF">2022-10-18T03:27:50Z</dcterms:created>
  <dcterms:modified xsi:type="dcterms:W3CDTF">2022-10-18T09:10:21Z</dcterms:modified>
</cp:coreProperties>
</file>